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51" r:id="rId2"/>
    <p:sldId id="65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8434" y="424334"/>
            <a:ext cx="8358062" cy="5668962"/>
          </a:xfrm>
        </p:spPr>
        <p:txBody>
          <a:bodyPr/>
          <a:lstStyle/>
          <a:p>
            <a:pPr algn="l"/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Bywha dy waith, O! Arglwydd mawr,</a:t>
            </a:r>
            <a:b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 holl derfynau'r ddaear lawr,</a:t>
            </a:r>
            <a:b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 roi tywalltiad nerthol iawn</a:t>
            </a:r>
            <a:b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 Ysbryd Glân a'i ddwyfol ddawn.</a:t>
            </a:r>
            <a:b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Bywha dy waith o fewn ein tir,</a:t>
            </a:r>
            <a:b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Arddeliad mawr fo ar y gwir;</a:t>
            </a:r>
            <a:b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 nerth y bo'r Efengyl lawn</a:t>
            </a:r>
            <a:b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 iachawdwriaeth llawer iawn.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243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280318"/>
            <a:ext cx="8496944" cy="5668962"/>
          </a:xfrm>
        </p:spPr>
        <p:txBody>
          <a:bodyPr/>
          <a:lstStyle/>
          <a:p>
            <a:pPr algn="l"/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Bywha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fewn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dŷ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weision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Gwisg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hwynt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air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megis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Bywha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O!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calonnau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ninnau'n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difa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bechod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chynnydd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br>
              <a:rPr lang="en-GB" altLang="cy-GB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785938" y="6091708"/>
            <a:ext cx="535781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131840" y="6546830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MINIMUS, 1808-1880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Bywha dy waith, O! Arglwydd mawr, Dros holl derfynau'r ddaear lawr, Drwy roi tywalltiad nerthol iawn O'r Ysbryd Glân a'i ddwyfol ddawn.  Bywha dy waith o fewn ein tir, Arddeliad mawr fo ar y gwir; Mewn nerth y bo'r Efengyl lawn Er iachawdwriaeth llawer iawn.</vt:lpstr>
      <vt:lpstr>Bywha dy waith o fewn dy dŷ, A gwna dy weision oll yn hy; Gwisg hwynt â nerth yr Ysbryd Glân, A'th air o'u mewn fo megis tân.  Bywha dy waith, O! Arglwydd mawr, Yn ein calonnau ninnau'n awr, Er difa pob rhyw bechod cas A chynnydd i bob nefol ras.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369</cp:revision>
  <dcterms:modified xsi:type="dcterms:W3CDTF">2015-03-11T17:18:19Z</dcterms:modified>
</cp:coreProperties>
</file>